
<file path=[Content_Types].xml><?xml version="1.0" encoding="utf-8"?>
<Types xmlns="http://schemas.openxmlformats.org/package/2006/content-types">
  <Default Extension="png" ContentType="image/png"/>
  <Default Extension="png&amp;ehk=1ij" ContentType="image/png"/>
  <Default Extension="jpg&amp;ehk=kr3nZOmpyfiSELrMwV8LrA&amp;r=0&amp;pid=OfficeInsert" ContentType="image/jpeg"/>
  <Default Extension="png&amp;ehk=cegmycv7GpEAUVinwY9bRg&amp;r=0&amp;pid=OfficeInsert" ContentType="image/png"/>
  <Default Extension="jpg&amp;ehk=s8BPS5A8u50" ContentType="image/jpeg"/>
  <Default Extension="jpg&amp;ehk=C7H1j6UtWwcfL3ot7n6" ContentType="image/jpeg"/>
  <Default Extension="png&amp;ehk=8PPymYJBrxrSJejOf0msPg&amp;r=0&amp;pid=OfficeInsert" ContentType="image/png"/>
  <Default Extension="png&amp;ehk=LMCKvk0ripO4ewq3UyFweg&amp;r=0&amp;pid=OfficeInsert" ContentType="image/png"/>
  <Default Extension="PNG&amp;ehk=w0bwEPRU1Om8lUciu4rksA&amp;r=0&amp;pid=OfficeInsert" ContentType="image/png"/>
  <Default Extension="gif&amp;ehk=UBqfKv" ContentType="image/gif"/>
  <Default Extension="gif&amp;ehk=" ContentType="image/gif"/>
  <Default Extension="png&amp;ehk=qXI" ContentType="image/png"/>
  <Default Extension="png&amp;ehk=76wVE" ContentType="image/png"/>
  <Default Extension="jpeg" ContentType="image/jpeg"/>
  <Default Extension="png&amp;ehk=NCwRsoVuWqJY1sAT5iSVaw&amp;r=0&amp;pid=OfficeInsert" ContentType="image/png"/>
  <Default Extension="jpg&amp;ehk=" ContentType="image/jpeg"/>
  <Default Extension="com" ContentType="image/png"/>
  <Default Extension="jpg&amp;ehk=P7f3vEsV" ContentType="image/jpeg"/>
  <Default Extension="jpg&amp;ehk=qM18OCkPDeQs6S1b2FEySA&amp;r=0&amp;pid=OfficeInsert" ContentType="image/jpeg"/>
  <Default Extension="jpeg&amp;ehk=J30zKv8TX6FehRnU3p" ContentType="image/jpeg"/>
  <Default Extension="rels" ContentType="application/vnd.openxmlformats-package.relationships+xml"/>
  <Default Extension="xml" ContentType="application/xml"/>
  <Default Extension="png&amp;ehk=JKLC24TH5Flgd1bbPSFykQ&amp;r=0&amp;pid=OfficeInsert" ContentType="image/png"/>
  <Default Extension="jpg&amp;ehk=sE7P1cOnusJbKXewNkHFLw&amp;r=0&amp;pid=OfficeInsert" ContentType="image/jpeg"/>
  <Default Extension="png&amp;ehk=sz" ContentType="image/png"/>
  <Default Extension="jpg&amp;ehk=e7eDoLpulpxitc" ContentType="image/jpeg"/>
  <Default Extension="png&amp;ehk=UpIGlEeW05R8ATvchkfRYw&amp;r=0&amp;pid=OfficeInsert" ContentType="image/png"/>
  <Default Extension="jpg&amp;ehk=G4ykzobmUCul4rQbmojGcg&amp;r=0&amp;pid=OfficeInsert" ContentType="image/jpeg"/>
  <Default Extension="png&amp;ehk=9GR0lAQXpp2iNauFVkRBkg&amp;r=0&amp;pid=OfficeInsert" ContentType="image/png"/>
  <Default Extension="png&amp;ehk=Zb6co3vYzS7qqvYq12wiaQ&amp;r=0&amp;pid=OfficeInsert" ContentType="image/png"/>
  <Default Extension="jpg&amp;ehk=ClL79bKy3Sgc4DQ2ps4VMg&amp;r=0&amp;pid=OfficeInsert" ContentType="image/jpeg"/>
  <Default Extension="jpg&amp;ehk=Uc15IKrto" ContentType="image/jpeg"/>
  <Default Extension="jpg&amp;ehk=eVb18RgGi7XQsvwESEGFIA&amp;r=0&amp;pid=OfficeInsert" ContentType="image/jpeg"/>
  <Default Extension="png&amp;ehk=yIkt85Z3CREKnHivTtO8pQ&amp;r=0&amp;pid=OfficeInsert" ContentType="image/png"/>
  <Default Extension="jpg&amp;ehk=bUptk8" ContentType="image/jpeg"/>
  <Default Extension="jpg&amp;ehk=CuYRpD9Afo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78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8" r:id="rId43"/>
    <p:sldId id="299" r:id="rId44"/>
    <p:sldId id="297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AC4282-2347-448B-958C-8BFCF227F233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770AC-EC5F-4313-9ACE-C4BD6E286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56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586B75A-687E-405C-8A0B-8D00578BA2C3}" type="datetimeFigureOut">
              <a:rPr lang="en-US" smtClean="0"/>
              <a:pPr/>
              <a:t>7/24/2017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9560355"/>
      </p:ext>
    </p:extLst>
  </p:cSld>
  <p:clrMapOvr>
    <a:masterClrMapping/>
  </p:clrMapOvr>
  <p:transition spd="slow" advClick="0" advTm="55000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7/24/2017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181327"/>
      </p:ext>
    </p:extLst>
  </p:cSld>
  <p:clrMapOvr>
    <a:masterClrMapping/>
  </p:clrMapOvr>
  <p:transition spd="slow" advClick="0" advTm="55000">
    <p:cover/>
  </p:transition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7/24/2017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894765"/>
      </p:ext>
    </p:extLst>
  </p:cSld>
  <p:clrMapOvr>
    <a:masterClrMapping/>
  </p:clrMapOvr>
  <p:transition spd="slow" advClick="0" advTm="55000">
    <p:cover/>
  </p:transition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7/24/2017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8263184"/>
      </p:ext>
    </p:extLst>
  </p:cSld>
  <p:clrMapOvr>
    <a:masterClrMapping/>
  </p:clrMapOvr>
  <p:transition spd="slow" advClick="0" advTm="55000">
    <p:cover/>
  </p:transition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7/24/2017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527884"/>
      </p:ext>
    </p:extLst>
  </p:cSld>
  <p:clrMapOvr>
    <a:masterClrMapping/>
  </p:clrMapOvr>
  <p:transition spd="slow" advClick="0" advTm="55000">
    <p:cover/>
  </p:transition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7/24/2017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353323"/>
      </p:ext>
    </p:extLst>
  </p:cSld>
  <p:clrMapOvr>
    <a:masterClrMapping/>
  </p:clrMapOvr>
  <p:transition spd="slow" advClick="0" advTm="55000">
    <p:cover/>
  </p:transition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7/24/2017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832550"/>
      </p:ext>
    </p:extLst>
  </p:cSld>
  <p:clrMapOvr>
    <a:masterClrMapping/>
  </p:clrMapOvr>
  <p:transition spd="slow" advClick="0" advTm="55000">
    <p:cover/>
  </p:transition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7/24/2017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3981681"/>
      </p:ext>
    </p:extLst>
  </p:cSld>
  <p:clrMapOvr>
    <a:masterClrMapping/>
  </p:clrMapOvr>
  <p:transition spd="slow" advClick="0" advTm="55000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7/24/2017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938296"/>
      </p:ext>
    </p:extLst>
  </p:cSld>
  <p:clrMapOvr>
    <a:masterClrMapping/>
  </p:clrMapOvr>
  <p:transition spd="slow" advClick="0" advTm="55000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7/24/2017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15844"/>
      </p:ext>
    </p:extLst>
  </p:cSld>
  <p:clrMapOvr>
    <a:masterClrMapping/>
  </p:clrMapOvr>
  <p:transition spd="slow" advClick="0" advTm="55000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7/24/2017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2766332"/>
      </p:ext>
    </p:extLst>
  </p:cSld>
  <p:clrMapOvr>
    <a:masterClrMapping/>
  </p:clrMapOvr>
  <p:transition spd="slow" advClick="0" advTm="55000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7/24/2017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4390729"/>
      </p:ext>
    </p:extLst>
  </p:cSld>
  <p:clrMapOvr>
    <a:masterClrMapping/>
  </p:clrMapOvr>
  <p:transition spd="slow" advClick="0" advTm="55000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7/24/2017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4244257"/>
      </p:ext>
    </p:extLst>
  </p:cSld>
  <p:clrMapOvr>
    <a:masterClrMapping/>
  </p:clrMapOvr>
  <p:transition spd="slow" advClick="0" advTm="55000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7/24/2017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1334167"/>
      </p:ext>
    </p:extLst>
  </p:cSld>
  <p:clrMapOvr>
    <a:masterClrMapping/>
  </p:clrMapOvr>
  <p:transition spd="slow" advClick="0" advTm="55000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7/24/2017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16197"/>
      </p:ext>
    </p:extLst>
  </p:cSld>
  <p:clrMapOvr>
    <a:masterClrMapping/>
  </p:clrMapOvr>
  <p:transition spd="slow" advClick="0" advTm="55000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7/24/2017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1466992"/>
      </p:ext>
    </p:extLst>
  </p:cSld>
  <p:clrMapOvr>
    <a:masterClrMapping/>
  </p:clrMapOvr>
  <p:transition spd="slow" advClick="0" advTm="55000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7/24/2017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015774"/>
      </p:ext>
    </p:extLst>
  </p:cSld>
  <p:clrMapOvr>
    <a:masterClrMapping/>
  </p:clrMapOvr>
  <p:transition spd="slow" advClick="0" advTm="55000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586B75A-687E-405C-8A0B-8D00578BA2C3}" type="datetimeFigureOut">
              <a:rPr lang="en-US" smtClean="0"/>
              <a:pPr/>
              <a:t>7/24/2017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031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  <p:sldLayoutId id="2147483990" r:id="rId12"/>
    <p:sldLayoutId id="2147483991" r:id="rId13"/>
    <p:sldLayoutId id="2147483992" r:id="rId14"/>
    <p:sldLayoutId id="2147483993" r:id="rId15"/>
    <p:sldLayoutId id="2147483994" r:id="rId16"/>
    <p:sldLayoutId id="2147483995" r:id="rId17"/>
  </p:sldLayoutIdLst>
  <p:transition spd="slow" advClick="0" advTm="55000">
    <p:cover/>
  </p:transition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tephenveliz.blogspot.com/" TargetMode="External"/><Relationship Id="rId2" Type="http://schemas.openxmlformats.org/officeDocument/2006/relationships/image" Target="../media/image15.png&amp;ehk=NCwRsoVuWqJY1sAT5iSVaw&amp;r=0&amp;pid=OfficeInsert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maetorganizer.wikispaces.com/evernote" TargetMode="External"/><Relationship Id="rId2" Type="http://schemas.openxmlformats.org/officeDocument/2006/relationships/image" Target="../media/image17.jpg&amp;ehk=bUptk8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assessmentthewebtwopointoway.wikispaces.com/Edmodo" TargetMode="External"/><Relationship Id="rId2" Type="http://schemas.openxmlformats.org/officeDocument/2006/relationships/image" Target="../media/image18.gif&amp;ehk=UBqfKv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panarmenian.net/eng/news/192406/dropbox_rolls_out_improved_image_preview_support_to_web_app" TargetMode="External"/><Relationship Id="rId2" Type="http://schemas.openxmlformats.org/officeDocument/2006/relationships/image" Target="../media/image19.jpg&amp;ehk=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21innovate.com/top-edu-utility-apps.html" TargetMode="External"/><Relationship Id="rId2" Type="http://schemas.openxmlformats.org/officeDocument/2006/relationships/image" Target="../media/image20.png&amp;ehk=Zb6co3vYzS7qqvYq12wiaQ&amp;r=0&amp;pid=OfficeInsert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pochp.wordpress.com/2014/01/10/how-to-join-ted-conversations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nathan-davis-library.wikispaces.com/Davis+Digital+Library" TargetMode="External"/><Relationship Id="rId2" Type="http://schemas.openxmlformats.org/officeDocument/2006/relationships/image" Target="../media/image22.jpg&amp;ehk=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&amp;ehk=cegmycv7GpEAUVinwY9bRg&amp;r=0&amp;pid=OfficeInsert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dtech4beginners.com/2016/05/10/dont-just-put-amazing-work-on-the-classroom-wall-share-it-online/" TargetMode="External"/><Relationship Id="rId2" Type="http://schemas.openxmlformats.org/officeDocument/2006/relationships/image" Target="../media/image24.com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Schoology_logo_black.png" TargetMode="External"/><Relationship Id="rId2" Type="http://schemas.openxmlformats.org/officeDocument/2006/relationships/image" Target="../media/image7.png&amp;ehk=1ij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ccftech.com/microsoft-finally-allowing-users-15gb-free-storage/" TargetMode="External"/><Relationship Id="rId2" Type="http://schemas.openxmlformats.org/officeDocument/2006/relationships/image" Target="../media/image25.jpg&amp;ehk=s8BPS5A8u50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solve4why.org/2015/10/11/tech-review-quizlet/" TargetMode="External"/><Relationship Id="rId2" Type="http://schemas.openxmlformats.org/officeDocument/2006/relationships/image" Target="../media/image26.gif&amp;ehk=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newenglishirl.blogspot.com/2013/01/studyblue-revision-app.html" TargetMode="External"/><Relationship Id="rId2" Type="http://schemas.openxmlformats.org/officeDocument/2006/relationships/image" Target="../media/image27.jpg&amp;ehk=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dmll.org.uk/projects/google-classroom/" TargetMode="External"/><Relationship Id="rId2" Type="http://schemas.openxmlformats.org/officeDocument/2006/relationships/image" Target="../media/image28.jpg&amp;ehk=sE7P1cOnusJbKXewNkHFLw&amp;r=0&amp;pid=OfficeInsert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ipadvetride.cz/videonavod-digitalni-portfolio-seesaw" TargetMode="External"/><Relationship Id="rId2" Type="http://schemas.openxmlformats.org/officeDocument/2006/relationships/image" Target="../media/image29.png&amp;ehk=UpIGlEeW05R8ATvchkfRYw&amp;r=0&amp;pid=OfficeInsert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&amp;ehk=Uc15IKrto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lack_Technologies" TargetMode="External"/><Relationship Id="rId2" Type="http://schemas.openxmlformats.org/officeDocument/2006/relationships/image" Target="../media/image32.png&amp;ehk=sz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&amp;ehk=CuYRpD9Afo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&amp;ehk=C7H1j6UtWwcfL3ot7n6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teachingall.blogspot.com/2012/08/classdojo.html" TargetMode="External"/><Relationship Id="rId2" Type="http://schemas.openxmlformats.org/officeDocument/2006/relationships/image" Target="../media/image8.png&amp;ehk=JKLC24TH5Flgd1bbPSFykQ&amp;r=0&amp;pid=OfficeInsert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folksonomy.co/?concept=4954" TargetMode="External"/><Relationship Id="rId2" Type="http://schemas.openxmlformats.org/officeDocument/2006/relationships/image" Target="../media/image35.jpg&amp;ehk=e7eDoLpulpxitc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dfeet.com/blog/2014/05/my-top-5-favorite-ipad-apps/" TargetMode="External"/><Relationship Id="rId2" Type="http://schemas.openxmlformats.org/officeDocument/2006/relationships/image" Target="../media/image37.jpg&amp;ehk=P7f3vEsV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&amp;ehk=ClL79bKy3Sgc4DQ2ps4VMg&amp;r=0&amp;pid=OfficeInsert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pernillasenglishclassroom.blogspot.com/2015/06/digital-tools-for-educators-and-students.html" TargetMode="External"/><Relationship Id="rId2" Type="http://schemas.openxmlformats.org/officeDocument/2006/relationships/image" Target="../media/image39.png&amp;ehk=qXI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etail.com/kevin/2014/11/17/learning-readiness-on-knowmia-course-5-final/" TargetMode="External"/><Relationship Id="rId2" Type="http://schemas.openxmlformats.org/officeDocument/2006/relationships/image" Target="../media/image40.jpg&amp;ehk=qM18OCkPDeQs6S1b2FEySA&amp;r=0&amp;pid=OfficeInsert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com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&amp;ehk=8PPymYJBrxrSJejOf0msPg&amp;r=0&amp;pid=OfficeInsert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&amp;ehk=eVb18RgGi7XQsvwESEGFIA&amp;r=0&amp;pid=OfficeInsert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&amp;ehk=yIkt85Z3CREKnHivTtO8pQ&amp;r=0&amp;pid=OfficeInsert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eadingstrategiesthatwork.wikispaces.com/Tech+Tools" TargetMode="External"/><Relationship Id="rId2" Type="http://schemas.openxmlformats.org/officeDocument/2006/relationships/image" Target="../media/image9.jpg&amp;ehk=kr3nZOmpyfiSELrMwV8LrA&amp;r=0&amp;pid=OfficeInsert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stagram.com/2013/09/02/office-365/" TargetMode="External"/><Relationship Id="rId2" Type="http://schemas.openxmlformats.org/officeDocument/2006/relationships/image" Target="../media/image45.jpeg&amp;ehk=J30zKv8TX6FehRnU3p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&amp;ehk=76wVE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mailto:Jennifer.Michael@Kenton.kyschools.u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bibliotecas-ae-mafra.webnode.pt/atividades/a2016-2017/formacao-interpares/" TargetMode="External"/><Relationship Id="rId2" Type="http://schemas.openxmlformats.org/officeDocument/2006/relationships/image" Target="../media/image10.png&amp;ehk=LMCKvk0ripO4ewq3UyFweg&amp;r=0&amp;pid=OfficeInsert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reerparaser.blogspot.com.co/2016/03/quiz-de-entrenamiento-abreviaturas-de.html" TargetMode="External"/><Relationship Id="rId2" Type="http://schemas.openxmlformats.org/officeDocument/2006/relationships/image" Target="../media/image11.jpg&amp;ehk=G4ykzobmUCul4rQbmojGcg&amp;r=0&amp;pid=OfficeInsert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tnewsupdate.wikispaces.com/file/history/TES.PNG" TargetMode="External"/><Relationship Id="rId2" Type="http://schemas.openxmlformats.org/officeDocument/2006/relationships/image" Target="../media/image12.PNG&amp;ehk=w0bwEPRU1Om8lUciu4rksA&amp;r=0&amp;pid=OfficeInsert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olontic.blogspot.com.es/2015_05_01_archive.html" TargetMode="External"/><Relationship Id="rId2" Type="http://schemas.openxmlformats.org/officeDocument/2006/relationships/image" Target="../media/image13.png&amp;ehk=9GR0lAQXpp2iNauFVkRBkg&amp;r=0&amp;pid=OfficeInsert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olve4why.org/2014/05/10/tech-review-grade-cam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7A769-B80B-724C-B6B7-98CFB99930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40 Apps in 40 Minutes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9D50FB-6FB4-0649-B1E0-81930180BA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Jennifer Michael</a:t>
            </a:r>
          </a:p>
          <a:p>
            <a:r>
              <a:rPr lang="en-US" dirty="0"/>
              <a:t>Dixie Heights High School</a:t>
            </a:r>
          </a:p>
        </p:txBody>
      </p:sp>
    </p:spTree>
    <p:extLst>
      <p:ext uri="{BB962C8B-B14F-4D97-AF65-F5344CB8AC3E}">
        <p14:creationId xmlns:p14="http://schemas.microsoft.com/office/powerpoint/2010/main" val="1238680600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CA27E-3ACF-4473-B8C3-31DBE4CD9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 101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4DD9F6-AF2E-4ECB-B09F-0F57782AB16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Communicate with parents and students without them ever seeing your phone number!</a:t>
            </a:r>
          </a:p>
          <a:p>
            <a:r>
              <a:rPr lang="en-US" dirty="0"/>
              <a:t>Sends a text directly to students/parents that have joined the group</a:t>
            </a:r>
          </a:p>
          <a:p>
            <a:r>
              <a:rPr lang="en-US" dirty="0"/>
              <a:t>The app FBLA uses!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1FAE958-C5A8-4BE1-AF7B-17B380FF5F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81725" y="2977118"/>
            <a:ext cx="4718050" cy="2476976"/>
          </a:xfrm>
        </p:spPr>
      </p:pic>
    </p:spTree>
    <p:extLst>
      <p:ext uri="{BB962C8B-B14F-4D97-AF65-F5344CB8AC3E}">
        <p14:creationId xmlns:p14="http://schemas.microsoft.com/office/powerpoint/2010/main" val="3356162192"/>
      </p:ext>
    </p:extLst>
  </p:cSld>
  <p:clrMapOvr>
    <a:masterClrMapping/>
  </p:clrMapOvr>
  <p:transition spd="slow" advClick="0" advTm="55000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B2E46-74DD-4118-A47F-47C46D06B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QR CODE READER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553828-FBC5-4402-B987-3B8F3E93F37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Create and scan codes</a:t>
            </a:r>
          </a:p>
          <a:p>
            <a:r>
              <a:rPr lang="en-US" dirty="0"/>
              <a:t>Great for reviews and scavenger hunts</a:t>
            </a:r>
          </a:p>
          <a:p>
            <a:r>
              <a:rPr lang="en-US" dirty="0"/>
              <a:t>Great for teaching advertising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FDB5223-2CB0-4DBC-89EF-91E9CB20E91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9990" b="8093"/>
          <a:stretch/>
        </p:blipFill>
        <p:spPr>
          <a:xfrm>
            <a:off x="1298575" y="3153747"/>
            <a:ext cx="4718050" cy="217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374669"/>
      </p:ext>
    </p:extLst>
  </p:cSld>
  <p:clrMapOvr>
    <a:masterClrMapping/>
  </p:clrMapOvr>
  <p:transition spd="slow" advClick="0" advTm="55000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6B7A7-40F8-443F-A0BD-A75161891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EVERNOTE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A61956-942E-4F1C-BB6D-ECA63286037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Create Notes</a:t>
            </a:r>
          </a:p>
          <a:p>
            <a:r>
              <a:rPr lang="en-US" dirty="0"/>
              <a:t>Save Webpages</a:t>
            </a:r>
          </a:p>
          <a:p>
            <a:r>
              <a:rPr lang="en-US" dirty="0"/>
              <a:t>Syncs between all devices</a:t>
            </a:r>
          </a:p>
          <a:p>
            <a:r>
              <a:rPr lang="en-US" dirty="0"/>
              <a:t>Free for basic version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208BD9B-1E51-4A5E-AEB4-889303168B0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03097" y="3052476"/>
            <a:ext cx="4754908" cy="2346376"/>
          </a:xfrm>
        </p:spPr>
      </p:pic>
    </p:spTree>
    <p:extLst>
      <p:ext uri="{BB962C8B-B14F-4D97-AF65-F5344CB8AC3E}">
        <p14:creationId xmlns:p14="http://schemas.microsoft.com/office/powerpoint/2010/main" val="1967748103"/>
      </p:ext>
    </p:extLst>
  </p:cSld>
  <p:clrMapOvr>
    <a:masterClrMapping/>
  </p:clrMapOvr>
  <p:transition spd="slow" advClick="0" advTm="55000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AB799-8D1A-4C3E-9691-FA8C7105C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EDMODO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A23BAD8-62E7-442B-9F47-4A880E156FA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98575" y="2922990"/>
            <a:ext cx="4718050" cy="2585232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C0DEBF-2420-49C9-BE60-D821F28A391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Online learning management system</a:t>
            </a:r>
          </a:p>
          <a:p>
            <a:r>
              <a:rPr lang="en-US" dirty="0"/>
              <a:t>Creates classes, assessments, send out announcements, and etc. </a:t>
            </a:r>
          </a:p>
          <a:p>
            <a:r>
              <a:rPr lang="en-US" dirty="0"/>
              <a:t>Similar to blackboard and </a:t>
            </a:r>
            <a:r>
              <a:rPr lang="en-US" dirty="0" err="1"/>
              <a:t>schoology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791175"/>
      </p:ext>
    </p:extLst>
  </p:cSld>
  <p:clrMapOvr>
    <a:masterClrMapping/>
  </p:clrMapOvr>
  <p:transition spd="slow" advClick="0" advTm="55000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A2DB3-731D-4CC8-9FBF-05CAB3E29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DROPBOX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FD58D8-E9D2-4A0B-9BE7-C7C057F1A5B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Organize your files!</a:t>
            </a:r>
          </a:p>
          <a:p>
            <a:r>
              <a:rPr lang="en-US" dirty="0"/>
              <a:t>Shares photos and documents</a:t>
            </a:r>
          </a:p>
          <a:p>
            <a:r>
              <a:rPr lang="en-US" dirty="0"/>
              <a:t>Installs directly to your computer like you are saving to your documents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CDDBA40-1A55-45A3-A403-E801288F38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55837" y="2940066"/>
            <a:ext cx="3878107" cy="2604699"/>
          </a:xfrm>
        </p:spPr>
      </p:pic>
    </p:spTree>
    <p:extLst>
      <p:ext uri="{BB962C8B-B14F-4D97-AF65-F5344CB8AC3E}">
        <p14:creationId xmlns:p14="http://schemas.microsoft.com/office/powerpoint/2010/main" val="3807370861"/>
      </p:ext>
    </p:extLst>
  </p:cSld>
  <p:clrMapOvr>
    <a:masterClrMapping/>
  </p:clrMapOvr>
  <p:transition spd="slow" advClick="0" advTm="55000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AB719-2CB4-4735-AC43-4CC0B9F65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STICKY NOTES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B26DB4A-536B-4215-9BE9-075338E3422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702340" y="2791909"/>
            <a:ext cx="2831560" cy="2846949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CD7C16-123E-4E0F-9DFA-F321E56DACE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Who doesn’t love a post it?</a:t>
            </a:r>
          </a:p>
          <a:p>
            <a:r>
              <a:rPr lang="en-US" dirty="0"/>
              <a:t>You can now add sticky notes to your computer instead of having a thousand little color post its!</a:t>
            </a:r>
          </a:p>
        </p:txBody>
      </p:sp>
    </p:spTree>
    <p:extLst>
      <p:ext uri="{BB962C8B-B14F-4D97-AF65-F5344CB8AC3E}">
        <p14:creationId xmlns:p14="http://schemas.microsoft.com/office/powerpoint/2010/main" val="2745942547"/>
      </p:ext>
    </p:extLst>
  </p:cSld>
  <p:clrMapOvr>
    <a:masterClrMapping/>
  </p:clrMapOvr>
  <p:transition spd="slow" advClick="0" advTm="55000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B12AE-5E36-486C-9822-70CE966C3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0FC05C-383E-4377-B74F-AA10F23F8B5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Watch thousands of videos</a:t>
            </a:r>
          </a:p>
          <a:p>
            <a:r>
              <a:rPr lang="en-US" dirty="0"/>
              <a:t>Attend a TED Conference from your couch</a:t>
            </a:r>
          </a:p>
          <a:p>
            <a:r>
              <a:rPr lang="en-US" dirty="0"/>
              <a:t>TED helps keep your ideas fresh and helps you keep learning!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F9DA406-FC8E-4DEE-A9F1-9D370EF8DAE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34125" y="2560638"/>
            <a:ext cx="4413249" cy="3309937"/>
          </a:xfrm>
        </p:spPr>
      </p:pic>
    </p:spTree>
    <p:extLst>
      <p:ext uri="{BB962C8B-B14F-4D97-AF65-F5344CB8AC3E}">
        <p14:creationId xmlns:p14="http://schemas.microsoft.com/office/powerpoint/2010/main" val="3746225848"/>
      </p:ext>
    </p:extLst>
  </p:cSld>
  <p:clrMapOvr>
    <a:masterClrMapping/>
  </p:clrMapOvr>
  <p:transition spd="slow" advClick="0" advTm="55000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17161-FC66-4CFA-BABE-EAD5FE58B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KHAN ACADEMY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8800870-FBAA-4299-AEA2-3FDF51450E3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17515" y="2772413"/>
            <a:ext cx="3386888" cy="2828052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79436E-C6B5-4C36-9927-8E2D868EE11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Multiple subject areas</a:t>
            </a:r>
          </a:p>
          <a:p>
            <a:r>
              <a:rPr lang="en-US" dirty="0"/>
              <a:t>Lessons and Videos</a:t>
            </a:r>
          </a:p>
          <a:p>
            <a:r>
              <a:rPr lang="en-US" dirty="0"/>
              <a:t>Great to use during intervention time</a:t>
            </a:r>
          </a:p>
        </p:txBody>
      </p:sp>
    </p:spTree>
    <p:extLst>
      <p:ext uri="{BB962C8B-B14F-4D97-AF65-F5344CB8AC3E}">
        <p14:creationId xmlns:p14="http://schemas.microsoft.com/office/powerpoint/2010/main" val="3088603855"/>
      </p:ext>
    </p:extLst>
  </p:cSld>
  <p:clrMapOvr>
    <a:masterClrMapping/>
  </p:clrMapOvr>
  <p:transition spd="slow" advClick="0" advTm="55000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96725-1BA5-4278-9914-A50523BC9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PREZI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1F5EFE-BA41-4ED0-B453-8723D020DE1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Tired of PowerPoint? Try Prezi!</a:t>
            </a:r>
          </a:p>
          <a:p>
            <a:r>
              <a:rPr lang="en-US" dirty="0"/>
              <a:t>Online presentation software</a:t>
            </a:r>
          </a:p>
          <a:p>
            <a:r>
              <a:rPr lang="en-US" dirty="0"/>
              <a:t>New and innovative way to design presentations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043CC3A-2E31-4715-B355-E13924C690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81725" y="2701315"/>
            <a:ext cx="4718050" cy="3028583"/>
          </a:xfrm>
        </p:spPr>
      </p:pic>
    </p:spTree>
    <p:extLst>
      <p:ext uri="{BB962C8B-B14F-4D97-AF65-F5344CB8AC3E}">
        <p14:creationId xmlns:p14="http://schemas.microsoft.com/office/powerpoint/2010/main" val="2669287266"/>
      </p:ext>
    </p:extLst>
  </p:cSld>
  <p:clrMapOvr>
    <a:masterClrMapping/>
  </p:clrMapOvr>
  <p:transition spd="slow" advClick="0" advTm="55000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4515F-BA60-407B-9DFA-6A76E17AB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SWAY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81CC6DC-6383-4CB4-B6A4-B0E5A8484CA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98575" y="2888655"/>
            <a:ext cx="4718050" cy="2653903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038DF7D-DD8C-4DDE-A1CB-519653078BB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Online version of PowerPoint</a:t>
            </a:r>
          </a:p>
          <a:p>
            <a:r>
              <a:rPr lang="en-US" dirty="0"/>
              <a:t>New and is linked to your office 365 account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567417"/>
      </p:ext>
    </p:extLst>
  </p:cSld>
  <p:clrMapOvr>
    <a:masterClrMapping/>
  </p:clrMapOvr>
  <p:transition spd="slow" advClick="0" advTm="55000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5FE00-54B7-1C47-85C7-29B18531B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SCHOOLOGY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541E713-26B0-4D8C-9BFF-61ADA679148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81725" y="3192379"/>
            <a:ext cx="4718050" cy="2046454"/>
          </a:xfr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742804F-C411-4E48-81F2-74B798C811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03649" y="2640563"/>
            <a:ext cx="4718304" cy="331012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Schoology is a learning management system for K-12 schools, higher education institutions, and corporations that allows users to create, manage, and share content and resources. Also known as a course management system or virtual learning environment, the cloud-based platform provides tools to manage any classroom or blended learning environment.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18714"/>
      </p:ext>
    </p:extLst>
  </p:cSld>
  <p:clrMapOvr>
    <a:masterClrMapping/>
  </p:clrMapOvr>
  <p:transition spd="slow" advClick="0" advTm="55000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FA3B5-928F-4E63-AD30-DCD55755B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ONEDRIVE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4AEBB6E-59D8-4F5F-8163-63F09020B5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81725" y="2890059"/>
            <a:ext cx="4718050" cy="2651094"/>
          </a:xfr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4F8C406-33CC-4849-8894-57A141D9BF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5402" y="2560542"/>
            <a:ext cx="4718304" cy="3310128"/>
          </a:xfrm>
        </p:spPr>
        <p:txBody>
          <a:bodyPr/>
          <a:lstStyle/>
          <a:p>
            <a:r>
              <a:rPr lang="en-US" dirty="0"/>
              <a:t>Add and share files</a:t>
            </a:r>
          </a:p>
          <a:p>
            <a:r>
              <a:rPr lang="en-US" dirty="0"/>
              <a:t>Access through Office 365 Accounts</a:t>
            </a:r>
          </a:p>
          <a:p>
            <a:r>
              <a:rPr lang="en-US" dirty="0"/>
              <a:t>Easy to upload </a:t>
            </a:r>
          </a:p>
          <a:p>
            <a:r>
              <a:rPr lang="en-US" dirty="0"/>
              <a:t>Great for students to store files on </a:t>
            </a:r>
          </a:p>
        </p:txBody>
      </p:sp>
    </p:spTree>
    <p:extLst>
      <p:ext uri="{BB962C8B-B14F-4D97-AF65-F5344CB8AC3E}">
        <p14:creationId xmlns:p14="http://schemas.microsoft.com/office/powerpoint/2010/main" val="2593431668"/>
      </p:ext>
    </p:extLst>
  </p:cSld>
  <p:clrMapOvr>
    <a:masterClrMapping/>
  </p:clrMapOvr>
  <p:transition spd="slow" advClick="0" advTm="55000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B005E-C25F-4858-94F5-B9EB2AB23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QUIZLET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23C8A28-C129-4C6D-A0B4-D0390D1228F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002631" y="2560638"/>
            <a:ext cx="3309937" cy="3309937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DD8FF5-BB5C-44DB-B82B-155BC75A621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Students can make their own flashcard sets</a:t>
            </a:r>
          </a:p>
          <a:p>
            <a:r>
              <a:rPr lang="en-US" dirty="0"/>
              <a:t>You can make flashcard sets and share with students</a:t>
            </a:r>
          </a:p>
          <a:p>
            <a:r>
              <a:rPr lang="en-US" dirty="0"/>
              <a:t>Or… search the hundreds of flashcards already made!</a:t>
            </a:r>
          </a:p>
        </p:txBody>
      </p:sp>
    </p:spTree>
    <p:extLst>
      <p:ext uri="{BB962C8B-B14F-4D97-AF65-F5344CB8AC3E}">
        <p14:creationId xmlns:p14="http://schemas.microsoft.com/office/powerpoint/2010/main" val="761954913"/>
      </p:ext>
    </p:extLst>
  </p:cSld>
  <p:clrMapOvr>
    <a:masterClrMapping/>
  </p:clrMapOvr>
  <p:transition spd="slow" advClick="0" advTm="55000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B34D8-BAAB-4715-84B6-0FBE5C334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BLUE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B00F42-DE2F-4AC8-A691-4BFCCDAA193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Students can create their own flashcards</a:t>
            </a:r>
          </a:p>
          <a:p>
            <a:r>
              <a:rPr lang="en-US" dirty="0"/>
              <a:t>Different features then </a:t>
            </a:r>
            <a:r>
              <a:rPr lang="en-US" dirty="0" err="1"/>
              <a:t>quizlet</a:t>
            </a:r>
            <a:endParaRPr lang="en-US" dirty="0"/>
          </a:p>
          <a:p>
            <a:r>
              <a:rPr lang="en-US" dirty="0"/>
              <a:t>Study guides, flashcards, and practice quizzes</a:t>
            </a:r>
          </a:p>
          <a:p>
            <a:r>
              <a:rPr lang="en-US" dirty="0"/>
              <a:t>Student can utilize from any device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280D58E-FBC5-4E2B-8290-5AECCECE5DC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530366" y="3135532"/>
            <a:ext cx="4606763" cy="2029855"/>
          </a:xfrm>
        </p:spPr>
      </p:pic>
    </p:spTree>
    <p:extLst>
      <p:ext uri="{BB962C8B-B14F-4D97-AF65-F5344CB8AC3E}">
        <p14:creationId xmlns:p14="http://schemas.microsoft.com/office/powerpoint/2010/main" val="2622410588"/>
      </p:ext>
    </p:extLst>
  </p:cSld>
  <p:clrMapOvr>
    <a:masterClrMapping/>
  </p:clrMapOvr>
  <p:transition spd="slow" advClick="0" advTm="55000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D58BA-4FC2-466B-822D-7F6D2444A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CLASSROOM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08E937C-0EA8-4907-95A6-DD2283EC081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002631" y="2560638"/>
            <a:ext cx="3309937" cy="3309937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67743E2-9A62-49F3-B91C-7F3026BEE63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“Google Classroom is your mission control for class.”</a:t>
            </a:r>
          </a:p>
          <a:p>
            <a:r>
              <a:rPr lang="en-US" dirty="0"/>
              <a:t>Create classes, assignments, send feedback, and see everything in one place. </a:t>
            </a:r>
          </a:p>
        </p:txBody>
      </p:sp>
    </p:spTree>
    <p:extLst>
      <p:ext uri="{BB962C8B-B14F-4D97-AF65-F5344CB8AC3E}">
        <p14:creationId xmlns:p14="http://schemas.microsoft.com/office/powerpoint/2010/main" val="1270860832"/>
      </p:ext>
    </p:extLst>
  </p:cSld>
  <p:clrMapOvr>
    <a:masterClrMapping/>
  </p:clrMapOvr>
  <p:transition spd="slow" advClick="0" advTm="55000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CEB6D-8BC2-404C-AB64-E9A93DCD3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SEESAW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56A9-4F7F-47DA-B6F1-E4C6ADBBF6D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Students can “show what they know” using photos, videos, drawings, text, PDFs, and links. </a:t>
            </a:r>
          </a:p>
          <a:p>
            <a:r>
              <a:rPr lang="en-US" dirty="0"/>
              <a:t>Teachers can access student work </a:t>
            </a:r>
          </a:p>
          <a:p>
            <a:r>
              <a:rPr lang="en-US" dirty="0"/>
              <a:t>Seesaw portfolios are a great asset at parent teacher conferences or even student-led conferences! 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0ADF4A5-5D18-46D7-9714-8F098610C5B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81725" y="2892031"/>
            <a:ext cx="4718050" cy="2647150"/>
          </a:xfrm>
        </p:spPr>
      </p:pic>
    </p:spTree>
    <p:extLst>
      <p:ext uri="{BB962C8B-B14F-4D97-AF65-F5344CB8AC3E}">
        <p14:creationId xmlns:p14="http://schemas.microsoft.com/office/powerpoint/2010/main" val="1777027298"/>
      </p:ext>
    </p:extLst>
  </p:cSld>
  <p:clrMapOvr>
    <a:masterClrMapping/>
  </p:clrMapOvr>
  <p:transition spd="slow" advClick="0" advTm="55000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575F5-614F-414A-974D-EF0DEB8AB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 LEARN LEAD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2505E53-908F-4C4F-9B43-FBD2E59F01B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98575" y="2642923"/>
            <a:ext cx="4718050" cy="3145366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2E2AC8A-6D94-4AFF-91AD-38A2222BBCC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 professional learning community for teachers</a:t>
            </a:r>
          </a:p>
          <a:p>
            <a:r>
              <a:rPr lang="en-US" dirty="0"/>
              <a:t>Collaborate with peers</a:t>
            </a:r>
          </a:p>
          <a:p>
            <a:r>
              <a:rPr lang="en-US" dirty="0"/>
              <a:t>Inspire teachers</a:t>
            </a:r>
          </a:p>
          <a:p>
            <a:r>
              <a:rPr lang="en-US" dirty="0"/>
              <a:t>Exchange ideas</a:t>
            </a:r>
          </a:p>
        </p:txBody>
      </p:sp>
    </p:spTree>
    <p:extLst>
      <p:ext uri="{BB962C8B-B14F-4D97-AF65-F5344CB8AC3E}">
        <p14:creationId xmlns:p14="http://schemas.microsoft.com/office/powerpoint/2010/main" val="80877819"/>
      </p:ext>
    </p:extLst>
  </p:cSld>
  <p:clrMapOvr>
    <a:masterClrMapping/>
  </p:clrMapOvr>
  <p:transition spd="slow" advClick="0" advTm="55000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B0306-021C-42BB-B357-6276DEE82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CLASSTREE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CF22DB-D0BE-499E-9EFB-1910B4A1199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Send Documents, Photos, Announcements, Surveys and Consent forms</a:t>
            </a:r>
          </a:p>
          <a:p>
            <a:r>
              <a:rPr lang="en-US" dirty="0"/>
              <a:t>Send consent forms and get real signatures in minutes. All signatures are embedded and legally binding.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65D73CD-6015-4536-8D69-49C597ACE4A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81725" y="2642923"/>
            <a:ext cx="4718050" cy="3145366"/>
          </a:xfrm>
        </p:spPr>
      </p:pic>
    </p:spTree>
    <p:extLst>
      <p:ext uri="{BB962C8B-B14F-4D97-AF65-F5344CB8AC3E}">
        <p14:creationId xmlns:p14="http://schemas.microsoft.com/office/powerpoint/2010/main" val="1076022376"/>
      </p:ext>
    </p:extLst>
  </p:cSld>
  <p:clrMapOvr>
    <a:masterClrMapping/>
  </p:clrMapOvr>
  <p:transition spd="slow" advClick="0" advTm="55000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A0F09-45D9-458F-818A-6EAC49856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SLACK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54E5A65-D960-4F66-A578-F0500FFFA9E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00820" y="3520405"/>
            <a:ext cx="4826243" cy="1389958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463E8D-4774-4513-A972-CA742F6F6A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95948" y="2560320"/>
            <a:ext cx="4718304" cy="3310128"/>
          </a:xfrm>
        </p:spPr>
        <p:txBody>
          <a:bodyPr>
            <a:normAutofit/>
          </a:bodyPr>
          <a:lstStyle/>
          <a:p>
            <a:r>
              <a:rPr lang="en-US" dirty="0"/>
              <a:t>Drag, drop, and share your files</a:t>
            </a:r>
          </a:p>
          <a:p>
            <a:r>
              <a:rPr lang="en-US" dirty="0"/>
              <a:t>Organize your team conversations in open channels. Make a channel for a project, a topic, a team, or anything—everyone has a transparent view of all that’s going on. </a:t>
            </a:r>
          </a:p>
        </p:txBody>
      </p:sp>
    </p:spTree>
    <p:extLst>
      <p:ext uri="{BB962C8B-B14F-4D97-AF65-F5344CB8AC3E}">
        <p14:creationId xmlns:p14="http://schemas.microsoft.com/office/powerpoint/2010/main" val="17697282"/>
      </p:ext>
    </p:extLst>
  </p:cSld>
  <p:clrMapOvr>
    <a:masterClrMapping/>
  </p:clrMapOvr>
  <p:transition spd="slow" advClick="0" advTm="55000"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37E35-93FB-418B-9499-BA7BB8B05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1D3F1-BAE9-402A-8BFE-265367EE73E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Easy-to-use gradebook for teachers that allows you to conveniently manage the day-to-day of your classes, with all the benefits of a tablet and without the need of an Internet connection. </a:t>
            </a:r>
          </a:p>
          <a:p>
            <a:r>
              <a:rPr lang="en-US" dirty="0"/>
              <a:t>Synchronize your data between devices.</a:t>
            </a:r>
          </a:p>
          <a:p>
            <a:r>
              <a:rPr lang="en-US" dirty="0"/>
              <a:t>Teachers can create multiple grade books, easily calculate average marks, manage student attendance and plan each class on a daily or weekly basis.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3C74363-1713-449F-B8E7-BBEB7D57DD6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81725" y="2741216"/>
            <a:ext cx="4718050" cy="2948781"/>
          </a:xfrm>
        </p:spPr>
      </p:pic>
    </p:spTree>
    <p:extLst>
      <p:ext uri="{BB962C8B-B14F-4D97-AF65-F5344CB8AC3E}">
        <p14:creationId xmlns:p14="http://schemas.microsoft.com/office/powerpoint/2010/main" val="685313705"/>
      </p:ext>
    </p:extLst>
  </p:cSld>
  <p:clrMapOvr>
    <a:masterClrMapping/>
  </p:clrMapOvr>
  <p:transition spd="slow" advClick="0" advTm="55000"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06DDF-F413-43FC-9BE9-E7B9B6DCE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POCKET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9E4F84B-853D-41CF-A533-9BEEA577F1B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98575" y="2625987"/>
            <a:ext cx="4718050" cy="3179239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21DCD1-C037-4107-9521-B5D636E1CDD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Save articles and webpages to your pocket for easy access to them </a:t>
            </a:r>
          </a:p>
          <a:p>
            <a:r>
              <a:rPr lang="en-US" dirty="0"/>
              <a:t>View it from multiple devices</a:t>
            </a:r>
          </a:p>
          <a:p>
            <a:r>
              <a:rPr lang="en-US" dirty="0"/>
              <a:t>Add to pocket via email!</a:t>
            </a:r>
          </a:p>
        </p:txBody>
      </p:sp>
    </p:spTree>
    <p:extLst>
      <p:ext uri="{BB962C8B-B14F-4D97-AF65-F5344CB8AC3E}">
        <p14:creationId xmlns:p14="http://schemas.microsoft.com/office/powerpoint/2010/main" val="617812265"/>
      </p:ext>
    </p:extLst>
  </p:cSld>
  <p:clrMapOvr>
    <a:masterClrMapping/>
  </p:clrMapOvr>
  <p:transition spd="slow" advClick="0" advTm="55000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0FE89-6AF2-4723-B874-F0D1A98E7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DOJO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0874D71-501F-49A0-9199-D0E572763C8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41086" y="2560638"/>
            <a:ext cx="4433027" cy="3309937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07F03D-C14B-40FA-BADA-486ECDC6CB4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Create a positive culture</a:t>
            </a:r>
          </a:p>
          <a:p>
            <a:pPr lvl="1"/>
            <a:r>
              <a:rPr lang="en-US" dirty="0"/>
              <a:t>Track attendance</a:t>
            </a:r>
          </a:p>
          <a:p>
            <a:pPr lvl="1"/>
            <a:r>
              <a:rPr lang="en-US" dirty="0"/>
              <a:t>Provide individualized feedback</a:t>
            </a:r>
          </a:p>
          <a:p>
            <a:r>
              <a:rPr lang="en-US" dirty="0"/>
              <a:t>Give students a voice</a:t>
            </a:r>
          </a:p>
          <a:p>
            <a:pPr lvl="1"/>
            <a:r>
              <a:rPr lang="en-US" dirty="0"/>
              <a:t>Create Groups</a:t>
            </a:r>
          </a:p>
          <a:p>
            <a:pPr lvl="1"/>
            <a:r>
              <a:rPr lang="en-US" dirty="0"/>
              <a:t>Message Students/Parents</a:t>
            </a:r>
          </a:p>
          <a:p>
            <a:r>
              <a:rPr lang="en-US" dirty="0"/>
              <a:t>Share moments with parents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076769"/>
      </p:ext>
    </p:extLst>
  </p:cSld>
  <p:clrMapOvr>
    <a:masterClrMapping/>
  </p:clrMapOvr>
  <p:transition spd="slow" advClick="0" advTm="55000">
    <p:cov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40035-D3C1-48D1-A344-F171BDEF9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TRELLO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10C08E-CC33-4968-837A-7FEDB5ED54B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Collaborate on a project</a:t>
            </a:r>
          </a:p>
          <a:p>
            <a:r>
              <a:rPr lang="en-US" dirty="0"/>
              <a:t>Create multiple boards</a:t>
            </a:r>
          </a:p>
          <a:p>
            <a:r>
              <a:rPr lang="en-US" dirty="0"/>
              <a:t>Set teams, priorities, due dates, what is done, what you are doing and what needs to be done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C39B2AF-3730-4FD6-BD33-36FC464151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81725" y="2888818"/>
            <a:ext cx="4718050" cy="2653577"/>
          </a:xfrm>
        </p:spPr>
      </p:pic>
    </p:spTree>
    <p:extLst>
      <p:ext uri="{BB962C8B-B14F-4D97-AF65-F5344CB8AC3E}">
        <p14:creationId xmlns:p14="http://schemas.microsoft.com/office/powerpoint/2010/main" val="2223532711"/>
      </p:ext>
    </p:extLst>
  </p:cSld>
  <p:clrMapOvr>
    <a:masterClrMapping/>
  </p:clrMapOvr>
  <p:transition spd="slow" advClick="0" advTm="55000">
    <p:cov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8C69A-1C28-4D61-84E3-6B680B774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EPIC!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F7E06E3-A869-4A61-862A-65D927CC345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48256" y="2783797"/>
            <a:ext cx="2863174" cy="2863174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A8D1E2D-067B-47BB-A96E-CC975DE9771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Books, Books, Books! </a:t>
            </a:r>
          </a:p>
          <a:p>
            <a:r>
              <a:rPr lang="en-US" dirty="0"/>
              <a:t>Thousands of books from well known authors! </a:t>
            </a:r>
          </a:p>
        </p:txBody>
      </p:sp>
    </p:spTree>
    <p:extLst>
      <p:ext uri="{BB962C8B-B14F-4D97-AF65-F5344CB8AC3E}">
        <p14:creationId xmlns:p14="http://schemas.microsoft.com/office/powerpoint/2010/main" val="3320599365"/>
      </p:ext>
    </p:extLst>
  </p:cSld>
  <p:clrMapOvr>
    <a:masterClrMapping/>
  </p:clrMapOvr>
  <p:transition spd="slow" advClick="0" advTm="55000">
    <p:cov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F20C3-A900-4732-A8BE-85CED5494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NOTABILITY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E60FA1-1E85-4F3B-97BB-C5EEE1CBA31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Note taking app</a:t>
            </a:r>
          </a:p>
          <a:p>
            <a:r>
              <a:rPr lang="en-US" dirty="0"/>
              <a:t>Highlight, draw, and type notes </a:t>
            </a:r>
          </a:p>
          <a:p>
            <a:r>
              <a:rPr lang="en-US" dirty="0"/>
              <a:t>Mark up lecture slides </a:t>
            </a:r>
          </a:p>
          <a:p>
            <a:r>
              <a:rPr lang="en-US" dirty="0"/>
              <a:t>Save as PDF’s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CE8919E-C493-4E9F-ADEE-E1718DE7806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51951" y="3336588"/>
            <a:ext cx="3151376" cy="1763830"/>
          </a:xfrm>
        </p:spPr>
      </p:pic>
    </p:spTree>
    <p:extLst>
      <p:ext uri="{BB962C8B-B14F-4D97-AF65-F5344CB8AC3E}">
        <p14:creationId xmlns:p14="http://schemas.microsoft.com/office/powerpoint/2010/main" val="3920509708"/>
      </p:ext>
    </p:extLst>
  </p:cSld>
  <p:clrMapOvr>
    <a:masterClrMapping/>
  </p:clrMapOvr>
  <p:transition spd="slow" advClick="0" advTm="55000">
    <p:cove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06E75-9047-4A1E-87C0-9EDBF5DBC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DESMOS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4479A10-BE51-40A1-8FE9-A24A3581C6B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98575" y="3114728"/>
            <a:ext cx="4718050" cy="2201756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6E2997A-15C7-43BA-9498-D89D562A37B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Graphing Calculator</a:t>
            </a:r>
          </a:p>
          <a:p>
            <a:r>
              <a:rPr lang="en-US" dirty="0"/>
              <a:t>Helps the students practice math </a:t>
            </a:r>
          </a:p>
          <a:p>
            <a:r>
              <a:rPr lang="en-US" dirty="0"/>
              <a:t>Great calculator for any class including accounting! </a:t>
            </a:r>
          </a:p>
        </p:txBody>
      </p:sp>
    </p:spTree>
    <p:extLst>
      <p:ext uri="{BB962C8B-B14F-4D97-AF65-F5344CB8AC3E}">
        <p14:creationId xmlns:p14="http://schemas.microsoft.com/office/powerpoint/2010/main" val="164350850"/>
      </p:ext>
    </p:extLst>
  </p:cSld>
  <p:clrMapOvr>
    <a:masterClrMapping/>
  </p:clrMapOvr>
  <p:transition spd="slow" advClick="0" advTm="55000">
    <p:cove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A36DA-002E-4F31-8361-1F61F62B1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WORDSALAD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1E8543-D4A8-4161-9FBD-058E2A91ADE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Wordsalad</a:t>
            </a:r>
            <a:r>
              <a:rPr lang="en-US" dirty="0"/>
              <a:t> is an app for generating “word clouds” from text that you provide. </a:t>
            </a:r>
          </a:p>
          <a:p>
            <a:r>
              <a:rPr lang="en-US" dirty="0"/>
              <a:t>It lets you tweak the word clouds by changing colors, fonts and words orientation.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35E41DE-F34B-4E67-AD14-25FCEE71721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81725" y="3084805"/>
            <a:ext cx="4718050" cy="2261602"/>
          </a:xfrm>
        </p:spPr>
      </p:pic>
    </p:spTree>
    <p:extLst>
      <p:ext uri="{BB962C8B-B14F-4D97-AF65-F5344CB8AC3E}">
        <p14:creationId xmlns:p14="http://schemas.microsoft.com/office/powerpoint/2010/main" val="2219772674"/>
      </p:ext>
    </p:extLst>
  </p:cSld>
  <p:clrMapOvr>
    <a:masterClrMapping/>
  </p:clrMapOvr>
  <p:transition spd="slow" advClick="0" advTm="55000">
    <p:cove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0A4C1-1E05-457C-BDEB-3C1C033FB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KNOWMIA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435908C-40AD-46C9-A46D-9BF29A422A4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50975" y="2560638"/>
            <a:ext cx="4413249" cy="3309937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FB9738-0851-4CBA-B6D6-67154147DD8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Knowmia</a:t>
            </a:r>
            <a:r>
              <a:rPr lang="en-US" dirty="0"/>
              <a:t> Teach is a free lesson planning and recording tool for teachers and their students. </a:t>
            </a:r>
          </a:p>
          <a:p>
            <a:r>
              <a:rPr lang="en-US" dirty="0"/>
              <a:t>It helps you create short video lessons on any subject and publish them on Knowmia.com so students, other teachers and the public can find them. </a:t>
            </a:r>
          </a:p>
          <a:p>
            <a:r>
              <a:rPr lang="en-US" dirty="0"/>
              <a:t>Bring lessons to life! </a:t>
            </a:r>
          </a:p>
        </p:txBody>
      </p:sp>
    </p:spTree>
    <p:extLst>
      <p:ext uri="{BB962C8B-B14F-4D97-AF65-F5344CB8AC3E}">
        <p14:creationId xmlns:p14="http://schemas.microsoft.com/office/powerpoint/2010/main" val="74129749"/>
      </p:ext>
    </p:extLst>
  </p:cSld>
  <p:clrMapOvr>
    <a:masterClrMapping/>
  </p:clrMapOvr>
  <p:transition spd="slow" advClick="0" advTm="55000">
    <p:cove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B8065-2B38-4E2B-8766-D31C590B2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TEACHER AIDE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BD7D42-7AAA-4554-BE42-92475F2F1C1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User-defined attendance statuses</a:t>
            </a:r>
          </a:p>
          <a:p>
            <a:r>
              <a:rPr lang="en-US" dirty="0"/>
              <a:t>Track behavior using attendance</a:t>
            </a:r>
          </a:p>
          <a:p>
            <a:r>
              <a:rPr lang="en-US" dirty="0"/>
              <a:t>Automatically compute grades from attendance</a:t>
            </a:r>
          </a:p>
          <a:p>
            <a:r>
              <a:rPr lang="en-US" dirty="0"/>
              <a:t>User-defined attendance statuses</a:t>
            </a:r>
            <a:br>
              <a:rPr lang="en-US" dirty="0"/>
            </a:br>
            <a:r>
              <a:rPr lang="en-US" dirty="0"/>
              <a:t>Track behavior using attendance</a:t>
            </a:r>
          </a:p>
          <a:p>
            <a:r>
              <a:rPr lang="en-US" dirty="0"/>
              <a:t>Automatically compute grades from attendance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1F3BBF1-2B88-44FA-A750-D86144C884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62480" y="2560638"/>
            <a:ext cx="1956540" cy="3309937"/>
          </a:xfrm>
        </p:spPr>
      </p:pic>
    </p:spTree>
    <p:extLst>
      <p:ext uri="{BB962C8B-B14F-4D97-AF65-F5344CB8AC3E}">
        <p14:creationId xmlns:p14="http://schemas.microsoft.com/office/powerpoint/2010/main" val="2774361728"/>
      </p:ext>
    </p:extLst>
  </p:cSld>
  <p:clrMapOvr>
    <a:masterClrMapping/>
  </p:clrMapOvr>
  <p:transition spd="slow" advClick="0" advTm="55000">
    <p:cove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1C948-5610-4EEF-B88D-FBCBCD9C7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NAME PICKER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5C464CE-AE17-4B2C-978A-D7D89A20D5F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42813" y="2560638"/>
            <a:ext cx="3429573" cy="3309937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3F1F012-5241-4958-8DC4-799DBD95FA2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Great for classroom discussions</a:t>
            </a:r>
          </a:p>
          <a:p>
            <a:r>
              <a:rPr lang="en-US" dirty="0"/>
              <a:t>Randomly choose students to answer, discuss, and become an active member in the classroom</a:t>
            </a:r>
          </a:p>
        </p:txBody>
      </p:sp>
    </p:spTree>
    <p:extLst>
      <p:ext uri="{BB962C8B-B14F-4D97-AF65-F5344CB8AC3E}">
        <p14:creationId xmlns:p14="http://schemas.microsoft.com/office/powerpoint/2010/main" val="4160758647"/>
      </p:ext>
    </p:extLst>
  </p:cSld>
  <p:clrMapOvr>
    <a:masterClrMapping/>
  </p:clrMapOvr>
  <p:transition spd="slow" advClick="0" advTm="55000">
    <p:cove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EAEB1-BCAE-466B-B702-A8375F3F8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TEACHER KIT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423D1E-D532-422E-8B31-0042FE02844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Log attendance</a:t>
            </a:r>
          </a:p>
          <a:p>
            <a:r>
              <a:rPr lang="en-US" dirty="0"/>
              <a:t>Track behavior</a:t>
            </a:r>
          </a:p>
          <a:p>
            <a:r>
              <a:rPr lang="en-US" dirty="0"/>
              <a:t>Record grades</a:t>
            </a:r>
          </a:p>
          <a:p>
            <a:r>
              <a:rPr lang="en-US" dirty="0"/>
              <a:t>Create student level reporting</a:t>
            </a:r>
          </a:p>
          <a:p>
            <a:r>
              <a:rPr lang="en-US" dirty="0"/>
              <a:t>Creates classroom management easy!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615EA1C-A500-49D8-B75F-2792089E64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99258" y="2560638"/>
            <a:ext cx="4482984" cy="3309937"/>
          </a:xfrm>
        </p:spPr>
      </p:pic>
    </p:spTree>
    <p:extLst>
      <p:ext uri="{BB962C8B-B14F-4D97-AF65-F5344CB8AC3E}">
        <p14:creationId xmlns:p14="http://schemas.microsoft.com/office/powerpoint/2010/main" val="3731318412"/>
      </p:ext>
    </p:extLst>
  </p:cSld>
  <p:clrMapOvr>
    <a:masterClrMapping/>
  </p:clrMapOvr>
  <p:transition spd="slow" advClick="0" advTm="55000">
    <p:cove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CE26-C524-44F9-96F2-5D15297F9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WISE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3F8E6AA-F3BD-45AD-88AE-192E6591E01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28850" y="2786856"/>
            <a:ext cx="2857500" cy="2857500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E98C0F-FB99-4DA2-B8E2-5933A11203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448594"/>
          </a:xfrm>
        </p:spPr>
        <p:txBody>
          <a:bodyPr>
            <a:normAutofit fontScale="92500"/>
          </a:bodyPr>
          <a:lstStyle/>
          <a:p>
            <a:r>
              <a:rPr lang="en-US" dirty="0"/>
              <a:t>W.I.S.E (Wireless Interactive Scanning Examinations) is an application that grades and stores multiple-choice </a:t>
            </a:r>
            <a:r>
              <a:rPr lang="en-US" dirty="0" err="1"/>
              <a:t>quizes</a:t>
            </a:r>
            <a:r>
              <a:rPr lang="en-US" dirty="0"/>
              <a:t>, tests, and exams, on your mobile device</a:t>
            </a:r>
          </a:p>
          <a:p>
            <a:r>
              <a:rPr lang="en-US" dirty="0"/>
              <a:t>WISE is free to download and use for up to 100 scans. </a:t>
            </a:r>
          </a:p>
          <a:p>
            <a:r>
              <a:rPr lang="en-US" dirty="0"/>
              <a:t>Print off your own bubble sheets from within the app straight to your printer</a:t>
            </a:r>
          </a:p>
        </p:txBody>
      </p:sp>
    </p:spTree>
    <p:extLst>
      <p:ext uri="{BB962C8B-B14F-4D97-AF65-F5344CB8AC3E}">
        <p14:creationId xmlns:p14="http://schemas.microsoft.com/office/powerpoint/2010/main" val="113740293"/>
      </p:ext>
    </p:extLst>
  </p:cSld>
  <p:clrMapOvr>
    <a:masterClrMapping/>
  </p:clrMapOvr>
  <p:transition spd="slow" advClick="0" advTm="55000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5D956-4447-44B7-AC49-043824EB6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KAHOOT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58DC6D-DA54-40DD-BDC3-77A6A55FE16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Kahoot</a:t>
            </a:r>
            <a:r>
              <a:rPr lang="en-US" dirty="0"/>
              <a:t>! is a free game-based learning platform for teachers of awesome and classroom superheroes. Play, learn, have fun and celebrate together!</a:t>
            </a:r>
          </a:p>
          <a:p>
            <a:r>
              <a:rPr lang="en-US" dirty="0"/>
              <a:t>Great for Reviews!!!!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05A7E98-72F6-460E-9311-E0F19D15D98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81725" y="2890263"/>
            <a:ext cx="4718050" cy="2650686"/>
          </a:xfrm>
        </p:spPr>
      </p:pic>
    </p:spTree>
    <p:extLst>
      <p:ext uri="{BB962C8B-B14F-4D97-AF65-F5344CB8AC3E}">
        <p14:creationId xmlns:p14="http://schemas.microsoft.com/office/powerpoint/2010/main" val="3283785581"/>
      </p:ext>
    </p:extLst>
  </p:cSld>
  <p:clrMapOvr>
    <a:masterClrMapping/>
  </p:clrMapOvr>
  <p:transition spd="slow" advClick="0" advTm="55000">
    <p:cover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96AAF-86E2-49AE-9E28-194CAE131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APP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08AAF-4CBF-4E14-A51A-BACCB01F66D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Google Translate</a:t>
            </a:r>
          </a:p>
          <a:p>
            <a:r>
              <a:rPr lang="en-US" dirty="0"/>
              <a:t>Google Photos</a:t>
            </a:r>
          </a:p>
          <a:p>
            <a:r>
              <a:rPr lang="en-US" dirty="0"/>
              <a:t>Google Drive</a:t>
            </a:r>
          </a:p>
          <a:p>
            <a:r>
              <a:rPr lang="en-US" dirty="0"/>
              <a:t>Google Classroom </a:t>
            </a:r>
          </a:p>
          <a:p>
            <a:r>
              <a:rPr lang="en-US"/>
              <a:t>Google Forms </a:t>
            </a:r>
            <a:endParaRPr lang="en-US" dirty="0"/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329D992-62BC-4C80-810F-0B9FC3E0524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01629" y="2560638"/>
            <a:ext cx="3078241" cy="3309937"/>
          </a:xfrm>
        </p:spPr>
      </p:pic>
    </p:spTree>
    <p:extLst>
      <p:ext uri="{BB962C8B-B14F-4D97-AF65-F5344CB8AC3E}">
        <p14:creationId xmlns:p14="http://schemas.microsoft.com/office/powerpoint/2010/main" val="2983318270"/>
      </p:ext>
    </p:extLst>
  </p:cSld>
  <p:clrMapOvr>
    <a:masterClrMapping/>
  </p:clrMapOvr>
  <p:transition spd="slow" advClick="0" advTm="55000">
    <p:cove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BD44A-FEDE-455A-8CA4-64CEBE546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 TRANSLATOR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A2F15CD-30E4-464F-9882-5B5D2E2383D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64619" y="2560638"/>
            <a:ext cx="1985962" cy="3309937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E8341BC-7909-4B6A-A6FE-093C804604B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Translation for over 50 languages</a:t>
            </a:r>
          </a:p>
          <a:p>
            <a:r>
              <a:rPr lang="en-US" dirty="0"/>
              <a:t>Great for ESL students </a:t>
            </a:r>
          </a:p>
          <a:p>
            <a:r>
              <a:rPr lang="en-US" dirty="0"/>
              <a:t>Strengthens communication between teacher and student</a:t>
            </a:r>
          </a:p>
        </p:txBody>
      </p:sp>
    </p:spTree>
    <p:extLst>
      <p:ext uri="{BB962C8B-B14F-4D97-AF65-F5344CB8AC3E}">
        <p14:creationId xmlns:p14="http://schemas.microsoft.com/office/powerpoint/2010/main" val="3187533963"/>
      </p:ext>
    </p:extLst>
  </p:cSld>
  <p:clrMapOvr>
    <a:masterClrMapping/>
  </p:clrMapOvr>
  <p:transition spd="slow" advClick="0" advTm="55000">
    <p:cove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BA123-BCAE-4074-8017-7D6ED4D8B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Want more information on the apps?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1F159-797F-4C60-995A-F9D101F5B1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Join us from 1:00PM-2:30PM in Willis today to learn more about the following apps:</a:t>
            </a:r>
          </a:p>
          <a:p>
            <a:pPr lvl="1"/>
            <a:r>
              <a:rPr lang="en-US" dirty="0"/>
              <a:t>Grade Cam</a:t>
            </a:r>
          </a:p>
          <a:p>
            <a:pPr lvl="1"/>
            <a:r>
              <a:rPr lang="en-US" dirty="0"/>
              <a:t>Schoology </a:t>
            </a:r>
          </a:p>
          <a:p>
            <a:pPr lvl="1"/>
            <a:r>
              <a:rPr lang="en-US" dirty="0" err="1"/>
              <a:t>Plickers</a:t>
            </a:r>
            <a:endParaRPr lang="en-US" dirty="0"/>
          </a:p>
          <a:p>
            <a:pPr lvl="1"/>
            <a:r>
              <a:rPr lang="en-US" dirty="0"/>
              <a:t>TES Teach</a:t>
            </a:r>
          </a:p>
          <a:p>
            <a:pPr lvl="1"/>
            <a:r>
              <a:rPr lang="en-US" dirty="0"/>
              <a:t>Class Dojo</a:t>
            </a:r>
          </a:p>
          <a:p>
            <a:pPr lvl="1"/>
            <a:r>
              <a:rPr lang="en-US" dirty="0"/>
              <a:t>TED</a:t>
            </a:r>
          </a:p>
          <a:p>
            <a:pPr lvl="1"/>
            <a:r>
              <a:rPr lang="en-US" dirty="0"/>
              <a:t>Remind 101</a:t>
            </a:r>
          </a:p>
          <a:p>
            <a:pPr lvl="1"/>
            <a:r>
              <a:rPr lang="en-US" dirty="0"/>
              <a:t>And many more!!!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0A1916-F23D-46C4-9235-57D54D7FBFAF}"/>
              </a:ext>
            </a:extLst>
          </p:cNvPr>
          <p:cNvSpPr txBox="1"/>
          <p:nvPr/>
        </p:nvSpPr>
        <p:spPr>
          <a:xfrm>
            <a:off x="6876661" y="3442996"/>
            <a:ext cx="2995127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*We can also help you set up accounts! </a:t>
            </a:r>
          </a:p>
        </p:txBody>
      </p:sp>
    </p:spTree>
    <p:extLst>
      <p:ext uri="{BB962C8B-B14F-4D97-AF65-F5344CB8AC3E}">
        <p14:creationId xmlns:p14="http://schemas.microsoft.com/office/powerpoint/2010/main" val="3164798002"/>
      </p:ext>
    </p:extLst>
  </p:cSld>
  <p:clrMapOvr>
    <a:masterClrMapping/>
  </p:clrMapOvr>
  <p:transition spd="slow" advClick="0" advTm="55000">
    <p:cover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2CB9F-D192-4C71-8E26-C7921D0DB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KBEA and NBEA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0156F-A1EA-4E25-9142-0AEC1FF32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Kentucky Business Education Association</a:t>
            </a:r>
          </a:p>
          <a:p>
            <a:pPr lvl="1"/>
            <a:r>
              <a:rPr lang="en-US" dirty="0"/>
              <a:t>$20 a year</a:t>
            </a:r>
          </a:p>
          <a:p>
            <a:r>
              <a:rPr lang="en-US" dirty="0"/>
              <a:t>National Business Education Association </a:t>
            </a:r>
          </a:p>
          <a:p>
            <a:pPr lvl="1"/>
            <a:r>
              <a:rPr lang="en-US" dirty="0"/>
              <a:t>$90 a year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1BFCEE-4795-455F-B17D-766A4DB1F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16" y="4809110"/>
            <a:ext cx="4468646" cy="12512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E43822-54A4-4869-AB07-7396E86C4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7030" y="3765515"/>
            <a:ext cx="3059754" cy="22948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1456334"/>
      </p:ext>
    </p:extLst>
  </p:cSld>
  <p:clrMapOvr>
    <a:masterClrMapping/>
  </p:clrMapOvr>
  <p:transition spd="slow" advClick="0" advTm="55000">
    <p:cover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39BCD-CAFC-497F-BA08-BA9F0D06B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AC33B-E0AE-40FE-BB75-BA2324B02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159" y="2556932"/>
            <a:ext cx="10972800" cy="3318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Jennifer Michael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Jennifer.Michael@Kenton.kyschools.us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859-912-0653</a:t>
            </a:r>
          </a:p>
          <a:p>
            <a:pPr marL="0" indent="0" algn="ctr">
              <a:buNone/>
            </a:pPr>
            <a:r>
              <a:rPr lang="en-US" dirty="0"/>
              <a:t>Dixie Heights High School </a:t>
            </a:r>
          </a:p>
          <a:p>
            <a:pPr marL="0" indent="0" algn="ctr">
              <a:buNone/>
            </a:pPr>
            <a:r>
              <a:rPr lang="en-US" dirty="0"/>
              <a:t>9</a:t>
            </a:r>
            <a:r>
              <a:rPr lang="en-US" baseline="30000" dirty="0"/>
              <a:t>th</a:t>
            </a:r>
            <a:r>
              <a:rPr lang="en-US" dirty="0"/>
              <a:t>-12</a:t>
            </a:r>
            <a:r>
              <a:rPr lang="en-US" baseline="30000" dirty="0"/>
              <a:t>th</a:t>
            </a:r>
            <a:r>
              <a:rPr lang="en-US" dirty="0"/>
              <a:t> Grade Business</a:t>
            </a:r>
          </a:p>
          <a:p>
            <a:pPr marL="0" indent="0" algn="ctr">
              <a:buNone/>
            </a:pPr>
            <a:r>
              <a:rPr lang="en-US" dirty="0"/>
              <a:t>Web Page Design ♦ Business Principles♦ Principles of Marketing ♦ Travel and Tourism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967030"/>
      </p:ext>
    </p:extLst>
  </p:cSld>
  <p:clrMapOvr>
    <a:masterClrMapping/>
  </p:clrMapOvr>
  <p:transition spd="slow" advClick="0" advTm="55000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EC54B-EBEF-4744-B9A8-7B0D6DAB7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QUIZALIZE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6B05329-DA4A-4159-9BC3-5C0DBF0A01E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Over 20,000 Quizzes already prepared</a:t>
            </a:r>
          </a:p>
          <a:p>
            <a:r>
              <a:rPr lang="en-US" dirty="0"/>
              <a:t>Interactive</a:t>
            </a:r>
          </a:p>
          <a:p>
            <a:r>
              <a:rPr lang="en-US" dirty="0"/>
              <a:t>Instant feedback 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86374599-C20A-42E5-B7D5-505A5D99187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85217" y="3059296"/>
            <a:ext cx="5296127" cy="1426388"/>
          </a:xfrm>
        </p:spPr>
      </p:pic>
    </p:spTree>
    <p:extLst>
      <p:ext uri="{BB962C8B-B14F-4D97-AF65-F5344CB8AC3E}">
        <p14:creationId xmlns:p14="http://schemas.microsoft.com/office/powerpoint/2010/main" val="2494442866"/>
      </p:ext>
    </p:extLst>
  </p:cSld>
  <p:clrMapOvr>
    <a:masterClrMapping/>
  </p:clrMapOvr>
  <p:transition spd="slow" advClick="0" advTm="55000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6A0FB-F105-4B87-AE3C-45A6F4576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QUIZIZZ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436BE3-F18B-4011-BA8A-D35364F462D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Search or create quizzes </a:t>
            </a:r>
          </a:p>
          <a:p>
            <a:r>
              <a:rPr lang="en-US" dirty="0"/>
              <a:t>Class and student level data</a:t>
            </a:r>
          </a:p>
          <a:p>
            <a:r>
              <a:rPr lang="en-US" dirty="0"/>
              <a:t>Works on any advice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6DF4104-D1AA-488B-8FEC-04113845D68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64325" y="2677319"/>
            <a:ext cx="3752850" cy="3076575"/>
          </a:xfrm>
        </p:spPr>
      </p:pic>
    </p:spTree>
    <p:extLst>
      <p:ext uri="{BB962C8B-B14F-4D97-AF65-F5344CB8AC3E}">
        <p14:creationId xmlns:p14="http://schemas.microsoft.com/office/powerpoint/2010/main" val="3275794682"/>
      </p:ext>
    </p:extLst>
  </p:cSld>
  <p:clrMapOvr>
    <a:masterClrMapping/>
  </p:clrMapOvr>
  <p:transition spd="slow" advClick="0" advTm="55000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8E7E5-3E4F-4457-95D0-9C6F9E6D0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 Teach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9EADD19-342F-4195-AAE4-BBC9EA64D00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98575" y="3427738"/>
            <a:ext cx="4718050" cy="1575737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9FF6882-53FA-49BC-9AFA-EC57D1377E0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Lessons, Presentations, Projects and More! </a:t>
            </a:r>
          </a:p>
          <a:p>
            <a:r>
              <a:rPr lang="en-US" dirty="0"/>
              <a:t>Lessons created for all content areas</a:t>
            </a:r>
          </a:p>
        </p:txBody>
      </p:sp>
    </p:spTree>
    <p:extLst>
      <p:ext uri="{BB962C8B-B14F-4D97-AF65-F5344CB8AC3E}">
        <p14:creationId xmlns:p14="http://schemas.microsoft.com/office/powerpoint/2010/main" val="1128167634"/>
      </p:ext>
    </p:extLst>
  </p:cSld>
  <p:clrMapOvr>
    <a:masterClrMapping/>
  </p:clrMapOvr>
  <p:transition spd="slow" advClick="0" advTm="55000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4F855-2095-482F-A47D-9F16FB45F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PLICKERS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A32385-D096-4FBF-B3C7-F8374F1A7FE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Plickers</a:t>
            </a:r>
            <a:r>
              <a:rPr lang="en-US" dirty="0"/>
              <a:t> is a powerfully simple tool that lets teachers collect real-time formative assessment data without the need for student devices</a:t>
            </a:r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7EC3910-56FA-40A6-B4D2-74CB0E20E76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34125" y="2560638"/>
            <a:ext cx="4413249" cy="3309937"/>
          </a:xfrm>
        </p:spPr>
      </p:pic>
    </p:spTree>
    <p:extLst>
      <p:ext uri="{BB962C8B-B14F-4D97-AF65-F5344CB8AC3E}">
        <p14:creationId xmlns:p14="http://schemas.microsoft.com/office/powerpoint/2010/main" val="2392392066"/>
      </p:ext>
    </p:extLst>
  </p:cSld>
  <p:clrMapOvr>
    <a:masterClrMapping/>
  </p:clrMapOvr>
  <p:transition spd="slow" advClick="0" advTm="55000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06929-4BD2-4242-865B-69D13C5AC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GRADE CAM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52E6B6A-A6A9-493B-8C9E-4DB5C6763D2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41014" y="3093398"/>
            <a:ext cx="4762460" cy="2047858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720CA87-600F-4D0C-AD70-AA2867E5553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Create Assessment</a:t>
            </a:r>
          </a:p>
          <a:p>
            <a:r>
              <a:rPr lang="en-US" dirty="0"/>
              <a:t>Grade them by taking a picture</a:t>
            </a:r>
          </a:p>
          <a:p>
            <a:r>
              <a:rPr lang="en-US" dirty="0"/>
              <a:t>Add standards to questions</a:t>
            </a:r>
          </a:p>
          <a:p>
            <a:r>
              <a:rPr lang="en-US" dirty="0"/>
              <a:t>Share with administrators </a:t>
            </a:r>
          </a:p>
        </p:txBody>
      </p:sp>
    </p:spTree>
    <p:extLst>
      <p:ext uri="{BB962C8B-B14F-4D97-AF65-F5344CB8AC3E}">
        <p14:creationId xmlns:p14="http://schemas.microsoft.com/office/powerpoint/2010/main" val="1162325085"/>
      </p:ext>
    </p:extLst>
  </p:cSld>
  <p:clrMapOvr>
    <a:masterClrMapping/>
  </p:clrMapOvr>
  <p:transition spd="slow" advClick="0" advTm="55000">
    <p:cover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1069</TotalTime>
  <Words>1137</Words>
  <Application>Microsoft Office PowerPoint</Application>
  <PresentationFormat>Widescreen</PresentationFormat>
  <Paragraphs>188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Calibri</vt:lpstr>
      <vt:lpstr>Garamond</vt:lpstr>
      <vt:lpstr>Organic</vt:lpstr>
      <vt:lpstr>40 Apps in 40 Minutes</vt:lpstr>
      <vt:lpstr>SCHOOLOGY</vt:lpstr>
      <vt:lpstr>CLASS DOJO</vt:lpstr>
      <vt:lpstr>KAHOOT</vt:lpstr>
      <vt:lpstr>QUIZALIZE</vt:lpstr>
      <vt:lpstr>QUIZIZZ</vt:lpstr>
      <vt:lpstr>TES Teach</vt:lpstr>
      <vt:lpstr>PLICKERS</vt:lpstr>
      <vt:lpstr>GRADE CAM</vt:lpstr>
      <vt:lpstr>REMIND 101</vt:lpstr>
      <vt:lpstr>QR CODE READER</vt:lpstr>
      <vt:lpstr>EVERNOTE</vt:lpstr>
      <vt:lpstr>EDMODO</vt:lpstr>
      <vt:lpstr>DROPBOX</vt:lpstr>
      <vt:lpstr>STICKY NOTES</vt:lpstr>
      <vt:lpstr>TED</vt:lpstr>
      <vt:lpstr>KHAN ACADEMY</vt:lpstr>
      <vt:lpstr>PREZI</vt:lpstr>
      <vt:lpstr>SWAY</vt:lpstr>
      <vt:lpstr>ONEDRIVE</vt:lpstr>
      <vt:lpstr>QUIZLET</vt:lpstr>
      <vt:lpstr>STUDY BLUE</vt:lpstr>
      <vt:lpstr>CLASSROOM</vt:lpstr>
      <vt:lpstr>SEESAW</vt:lpstr>
      <vt:lpstr>TEACH LEARN LEAD</vt:lpstr>
      <vt:lpstr>CLASSTREE</vt:lpstr>
      <vt:lpstr>SLACK</vt:lpstr>
      <vt:lpstr>ADDITIO</vt:lpstr>
      <vt:lpstr>POCKET</vt:lpstr>
      <vt:lpstr>TRELLO</vt:lpstr>
      <vt:lpstr>EPIC!</vt:lpstr>
      <vt:lpstr>NOTABILITY</vt:lpstr>
      <vt:lpstr>DESMOS</vt:lpstr>
      <vt:lpstr>WORDSALAD</vt:lpstr>
      <vt:lpstr>KNOWMIA</vt:lpstr>
      <vt:lpstr>TEACHER AIDE</vt:lpstr>
      <vt:lpstr>RANDOM NAME PICKER</vt:lpstr>
      <vt:lpstr>TEACHER KIT</vt:lpstr>
      <vt:lpstr>WISE</vt:lpstr>
      <vt:lpstr>GOOGLE APP</vt:lpstr>
      <vt:lpstr>UNIVERSAL TRANSLATOR</vt:lpstr>
      <vt:lpstr>Want more information on the apps?</vt:lpstr>
      <vt:lpstr>KBEA and NBEA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40 Apps in 40 Minutes</dc:title>
  <dc:creator>Jennifer Michael</dc:creator>
  <cp:lastModifiedBy>Jennifer Michael</cp:lastModifiedBy>
  <cp:revision>34</cp:revision>
  <dcterms:modified xsi:type="dcterms:W3CDTF">2017-07-24T11:36:30Z</dcterms:modified>
</cp:coreProperties>
</file>